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03" r:id="rId3"/>
    <p:sldId id="307" r:id="rId4"/>
    <p:sldId id="314" r:id="rId5"/>
    <p:sldId id="316" r:id="rId6"/>
    <p:sldId id="257" r:id="rId7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石坂 達" initials="石坂" lastIdx="2" clrIdx="0">
    <p:extLst>
      <p:ext uri="{19B8F6BF-5375-455C-9EA6-DF929625EA0E}">
        <p15:presenceInfo xmlns:p15="http://schemas.microsoft.com/office/powerpoint/2012/main" userId="bb98b6f0e3b8ce6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8" autoAdjust="0"/>
    <p:restoredTop sz="94660"/>
  </p:normalViewPr>
  <p:slideViewPr>
    <p:cSldViewPr snapToGrid="0">
      <p:cViewPr varScale="1">
        <p:scale>
          <a:sx n="74" d="100"/>
          <a:sy n="74" d="100"/>
        </p:scale>
        <p:origin x="6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5DA96-1F7C-49F0-AB38-D437EC94B5C2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4D4D8-4728-457D-9ABC-A4EEABB75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790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13671-0B0A-4877-BDB7-5753AAB37740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AFD55-7A65-45CC-9EC7-22DE093BD6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443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645150F-700A-4627-B934-4CA8D21EC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75DD221B-CA73-40F5-9BE3-298C15C934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C2ED5ACE-88D4-4123-BF73-59727A2B8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B674-2266-43D9-8AB5-34EEE9B580C0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65FC122A-9EB5-4D00-A044-3AEDBBD44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61D4BA6C-C183-4ADD-9584-E87AFCA92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4C75-3218-421A-A911-852B86D25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75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1D2330AA-28C5-4DC0-98E3-E5CA3162A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B02C83A5-714C-4B6C-B7F0-EC7F6859D9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7EFEBBE4-0017-4AFC-9D51-CE0361111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B674-2266-43D9-8AB5-34EEE9B580C0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B7A9A9FD-603F-408D-9F09-DEABB7E1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5D65AB4F-C5E4-4536-844D-527D3ED6E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4C75-3218-421A-A911-852B86D25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014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3E9C87A9-E06D-43D3-AA47-71725831CA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80776D00-A060-4627-A2DE-C82F4D939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949BDFF1-369D-4951-8DCC-ADCAB7E82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B674-2266-43D9-8AB5-34EEE9B580C0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950A86A3-E0D2-4F81-814A-0F2450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91DC3CA5-FF32-461C-854B-4049EB0D4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4C75-3218-421A-A911-852B86D25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311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894A2A9-01C3-49A0-B04C-B6338F136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8876E5FE-87D3-44A9-83EF-714987C65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D74C18DD-91F1-487B-A9F8-6B5FBBD13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B674-2266-43D9-8AB5-34EEE9B580C0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62B9D693-536A-4BA9-8415-55F9FBED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831CE8F2-EBA6-4564-8C23-C0D23660E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4C75-3218-421A-A911-852B86D25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97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2FD78F2-3339-4FD9-A990-C5E69702A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B2B306A8-D4FD-46E3-9D3B-772673956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E5D22C46-6390-42C5-B287-821F2F2B4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B674-2266-43D9-8AB5-34EEE9B580C0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EEDF881C-60E7-4882-896A-2B6E6511F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FA1B173A-4C95-4F1B-9362-DBBCF17ED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4C75-3218-421A-A911-852B86D25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68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A5BDC7C-05B0-4145-8CE2-3F31B98A1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60088A3-388F-49C3-B513-8AB9EC1315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419A7AE8-66DC-4DBD-B726-FF80618D0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4B9439C4-DFE0-4CFE-80E8-E91B2F760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B674-2266-43D9-8AB5-34EEE9B580C0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7D6F7BDE-FB8D-4351-AFB4-676AD0833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F1B58D27-B5FC-4E67-B29F-9B4CB3723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4C75-3218-421A-A911-852B86D25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454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6C77421-864A-4798-920F-78938EB41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A116819F-5B67-4A26-B1E4-5BCEA5F85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7126D455-9183-4F19-A879-EFAD3EC92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A86F8B42-88D5-4A96-B5A7-0AAF4D6727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B3FD246E-789C-41D8-8400-94CFDFF6F0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E9CCEC45-8F53-4EB0-902D-1CDCAF01D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B674-2266-43D9-8AB5-34EEE9B580C0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1C469947-8E6D-48CD-BBE1-C4FCA1D84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C1232E29-5868-4834-A7ED-B5A0BF57C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4C75-3218-421A-A911-852B86D25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24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A156709-33BD-4D30-BBF4-0FF53F562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3751FB3E-B457-4D93-8F66-2FCB104E9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B674-2266-43D9-8AB5-34EEE9B580C0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CF155556-368D-4403-8997-CE47ABC31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80E4F924-450A-4F60-9BBC-5ABA393D1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4C75-3218-421A-A911-852B86D25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20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9C9AD9A1-DF88-4A02-B7C6-0EF6751BE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B674-2266-43D9-8AB5-34EEE9B580C0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E9D00F06-0A00-4FE5-B1C4-8C671CCCF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168AA5E9-8E9F-4A7F-AB45-0431D3396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4C75-3218-421A-A911-852B86D25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542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3A0B3BB-6F0E-424C-A6A1-35688106D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FC9AEE0F-3D19-464C-B12C-9671C60BA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CEF14B93-05D9-4994-A22D-134F11056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6764156A-0747-4CA8-A7A0-BF6D901C0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B674-2266-43D9-8AB5-34EEE9B580C0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3778DE9A-2036-4233-AA39-3A063A3B1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213697E4-8BE8-449F-BF74-F8F6463B0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4C75-3218-421A-A911-852B86D25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32E8869-DB4C-4E22-93DA-9B621E02B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257EA1CB-49ED-4425-B977-A99AA8FF40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E4E6BDE9-6D7B-4EA7-992C-2926690D3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2055691C-7493-42AB-93E7-21AA7C2F4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B674-2266-43D9-8AB5-34EEE9B580C0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69925F70-7AB3-4E4F-B534-1E1771C4D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12F2A816-4F43-451B-93B4-751626C02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4C75-3218-421A-A911-852B86D25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69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03395AD5-2512-4949-B354-CCC30F36B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818A4AF3-F2D2-4D18-BB4D-4C32A44DC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3ED5249A-1AEE-45A3-8657-39531F952C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8B674-2266-43D9-8AB5-34EEE9B580C0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8F12F78B-9775-44FC-8F01-2FD34131AC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1061294-2AC4-4B2F-B106-98887757B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64C75-3218-421A-A911-852B86D25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70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038AD0A7-EF8A-4DD8-BD28-AAA4965C0E23}"/>
              </a:ext>
            </a:extLst>
          </p:cNvPr>
          <p:cNvSpPr txBox="1"/>
          <p:nvPr/>
        </p:nvSpPr>
        <p:spPr>
          <a:xfrm>
            <a:off x="617577" y="1997839"/>
            <a:ext cx="1095684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6000" b="1" dirty="0"/>
              <a:t>なぜ久米島町に</a:t>
            </a:r>
            <a:endParaRPr lang="en-US" altLang="ja-JP" sz="6000" b="1" dirty="0"/>
          </a:p>
          <a:p>
            <a:pPr algn="ctr"/>
            <a:r>
              <a:rPr kumimoji="1" lang="ja-JP" altLang="en-US" sz="6000" b="1" dirty="0"/>
              <a:t>複業・フリーランサーギルドが</a:t>
            </a:r>
            <a:endParaRPr kumimoji="1" lang="en-US" altLang="ja-JP" sz="6000" b="1" dirty="0"/>
          </a:p>
          <a:p>
            <a:pPr algn="ctr"/>
            <a:r>
              <a:rPr lang="ja-JP" altLang="en-US" sz="6000" b="1" dirty="0"/>
              <a:t>必要なのか？</a:t>
            </a:r>
            <a:endParaRPr kumimoji="1" lang="ja-JP" altLang="en-US" sz="6000" b="1" dirty="0"/>
          </a:p>
        </p:txBody>
      </p:sp>
      <p:pic>
        <p:nvPicPr>
          <p:cNvPr id="13" name="図 12">
            <a:extLst>
              <a:ext uri="{FF2B5EF4-FFF2-40B4-BE49-F238E27FC236}">
                <a16:creationId xmlns="" xmlns:a16="http://schemas.microsoft.com/office/drawing/2014/main" id="{A8700529-E452-4402-B287-E9EBFB4C90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375" y="5738269"/>
            <a:ext cx="1899249" cy="72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548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6B576C3-8211-4569-B1BF-BDE423229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なぜ必要なのか？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E23D1BB-4572-448E-B2C0-3D76F4201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地域外に漏れている</a:t>
            </a:r>
            <a:r>
              <a:rPr kumimoji="1" lang="ja-JP" altLang="en-US" sz="6000" b="1" dirty="0">
                <a:solidFill>
                  <a:schemeClr val="accent1"/>
                </a:solidFill>
              </a:rPr>
              <a:t>お金</a:t>
            </a:r>
            <a:r>
              <a:rPr kumimoji="1" lang="ja-JP" altLang="en-US" dirty="0"/>
              <a:t>を地域内で回すため！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スキル、経験を持った</a:t>
            </a:r>
            <a:r>
              <a:rPr kumimoji="1" lang="ja-JP" altLang="en-US" sz="6000" b="1" dirty="0">
                <a:solidFill>
                  <a:schemeClr val="accent1"/>
                </a:solidFill>
              </a:rPr>
              <a:t>人材</a:t>
            </a:r>
            <a:r>
              <a:rPr kumimoji="1" lang="ja-JP" altLang="en-US" dirty="0"/>
              <a:t>を確保し育てるため！</a:t>
            </a:r>
          </a:p>
        </p:txBody>
      </p:sp>
    </p:spTree>
    <p:extLst>
      <p:ext uri="{BB962C8B-B14F-4D97-AF65-F5344CB8AC3E}">
        <p14:creationId xmlns:p14="http://schemas.microsoft.com/office/powerpoint/2010/main" val="125121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D98C304B-33BA-4F1C-96D5-D993161CA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ja-JP" altLang="en-US" dirty="0"/>
              <a:t>なにをやるのか？ 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b="1" dirty="0" smtClean="0">
                <a:solidFill>
                  <a:schemeClr val="accent1"/>
                </a:solidFill>
              </a:rPr>
              <a:t>→ギルド（組合）型</a:t>
            </a:r>
            <a:r>
              <a:rPr kumimoji="1" lang="ja-JP" altLang="en-US" b="1" dirty="0">
                <a:solidFill>
                  <a:schemeClr val="accent1"/>
                </a:solidFill>
              </a:rPr>
              <a:t>組織の構築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7FBE0736-D402-4C42-8BB1-41CE1096D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048" y="2237749"/>
            <a:ext cx="10515600" cy="4351338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個人事業主、複業ワーカーの洗い出し</a:t>
            </a:r>
            <a:r>
              <a:rPr kumimoji="1" lang="en-US" altLang="ja-JP" dirty="0"/>
              <a:t>(</a:t>
            </a:r>
            <a:r>
              <a:rPr kumimoji="1" lang="ja-JP" altLang="en-US" dirty="0"/>
              <a:t>ライター、カメラマン、クリエイター、</a:t>
            </a:r>
            <a:r>
              <a:rPr kumimoji="1" lang="en-US" altLang="ja-JP" dirty="0"/>
              <a:t>PR</a:t>
            </a:r>
            <a:r>
              <a:rPr kumimoji="1" lang="ja-JP" altLang="en-US" dirty="0"/>
              <a:t>、芸能など</a:t>
            </a:r>
            <a:r>
              <a:rPr kumimoji="1" lang="en-US" altLang="ja-JP" dirty="0"/>
              <a:t>)</a:t>
            </a:r>
            <a:r>
              <a:rPr kumimoji="1" lang="ja-JP" altLang="en-US" dirty="0"/>
              <a:t>→</a:t>
            </a:r>
            <a:r>
              <a:rPr lang="ja-JP" altLang="en-US" sz="3600" b="1" dirty="0" smtClean="0">
                <a:solidFill>
                  <a:schemeClr val="accent1"/>
                </a:solidFill>
              </a:rPr>
              <a:t>ギルドメンバーに</a:t>
            </a:r>
            <a:endParaRPr lang="en-US" altLang="ja-JP" sz="3600" b="1" dirty="0" smtClean="0">
              <a:solidFill>
                <a:schemeClr val="accent1"/>
              </a:solidFill>
            </a:endParaRPr>
          </a:p>
          <a:p>
            <a:endParaRPr lang="en-US" altLang="ja-JP" dirty="0"/>
          </a:p>
          <a:p>
            <a:r>
              <a:rPr kumimoji="1" lang="en-US" altLang="ja-JP" dirty="0"/>
              <a:t>HP</a:t>
            </a:r>
            <a:r>
              <a:rPr kumimoji="1" lang="ja-JP" altLang="en-US" dirty="0"/>
              <a:t>を整備し、相談窓口を整備。島内の事業者が</a:t>
            </a:r>
            <a:r>
              <a:rPr lang="ja-JP" altLang="en-US" dirty="0"/>
              <a:t>仕事を求めているギルドメンバーに</a:t>
            </a:r>
            <a:r>
              <a:rPr lang="ja-JP" altLang="en-US" sz="3600" b="1" dirty="0">
                <a:solidFill>
                  <a:schemeClr val="accent1"/>
                </a:solidFill>
              </a:rPr>
              <a:t>仕事を依頼できる</a:t>
            </a:r>
            <a:r>
              <a:rPr lang="ja-JP" altLang="en-US" dirty="0"/>
              <a:t>ように</a:t>
            </a:r>
            <a:endParaRPr kumimoji="1" lang="en-US" altLang="ja-JP" dirty="0"/>
          </a:p>
          <a:p>
            <a:endParaRPr lang="en-US" altLang="ja-JP" dirty="0"/>
          </a:p>
          <a:p>
            <a:r>
              <a:rPr lang="ja-JP" altLang="en-US" dirty="0"/>
              <a:t>企業や行政の案件を開拓。ギルドメンバーで</a:t>
            </a:r>
            <a:r>
              <a:rPr lang="ja-JP" altLang="en-US" sz="3600" b="1" dirty="0">
                <a:solidFill>
                  <a:schemeClr val="accent1"/>
                </a:solidFill>
              </a:rPr>
              <a:t>チームを組み、大きい案件を受注できる</a:t>
            </a:r>
            <a:r>
              <a:rPr lang="ja-JP" altLang="en-US" dirty="0"/>
              <a:t>ように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83854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4D878B2D-14DB-4B0A-9D7B-32CD67FC6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どんなメリットがあるのか？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0E3EC639-DE6D-48D0-A64E-042904B87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29738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島内の事業者が島外へ仕事を発注せずに、島内で</a:t>
            </a:r>
            <a:r>
              <a:rPr lang="ja-JP" altLang="en-US" dirty="0"/>
              <a:t>受注</a:t>
            </a:r>
            <a:r>
              <a:rPr lang="ja-JP" altLang="en-US" dirty="0" smtClean="0"/>
              <a:t>できる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→</a:t>
            </a:r>
            <a:r>
              <a:rPr lang="ja-JP" altLang="en-US" sz="4000" b="1" dirty="0" smtClean="0">
                <a:solidFill>
                  <a:schemeClr val="accent1"/>
                </a:solidFill>
              </a:rPr>
              <a:t>島にお金が落ち、島内でお金が回る</a:t>
            </a:r>
            <a:endParaRPr lang="en-US" altLang="ja-JP" sz="4000" b="1" dirty="0">
              <a:solidFill>
                <a:schemeClr val="accent1"/>
              </a:solidFill>
            </a:endParaRPr>
          </a:p>
          <a:p>
            <a:endParaRPr lang="en-US" altLang="ja-JP" dirty="0"/>
          </a:p>
          <a:p>
            <a:r>
              <a:rPr lang="ja-JP" altLang="en-US" dirty="0"/>
              <a:t>島にいる人の経験値が貯まる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→</a:t>
            </a:r>
            <a:r>
              <a:rPr lang="ja-JP" altLang="en-US" sz="4000" b="1" dirty="0">
                <a:solidFill>
                  <a:schemeClr val="accent1"/>
                </a:solidFill>
              </a:rPr>
              <a:t>高度なスキル、経験を持った人材が育つ</a:t>
            </a:r>
            <a:endParaRPr lang="en-US" altLang="ja-JP" sz="4000" b="1" dirty="0">
              <a:solidFill>
                <a:schemeClr val="accent1"/>
              </a:solidFill>
            </a:endParaRPr>
          </a:p>
          <a:p>
            <a:endParaRPr lang="en-US" altLang="ja-JP" dirty="0"/>
          </a:p>
          <a:p>
            <a:r>
              <a:rPr lang="ja-JP" altLang="en-US" dirty="0" smtClean="0"/>
              <a:t>久米島出身者、移住</a:t>
            </a:r>
            <a:r>
              <a:rPr lang="ja-JP" altLang="en-US" dirty="0"/>
              <a:t>希望者、久米島ファンもメンバーに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→</a:t>
            </a:r>
            <a:r>
              <a:rPr lang="ja-JP" altLang="en-US" sz="4000" b="1" dirty="0">
                <a:solidFill>
                  <a:schemeClr val="accent1"/>
                </a:solidFill>
              </a:rPr>
              <a:t>しごとを通じた関わりの維持</a:t>
            </a:r>
            <a:r>
              <a:rPr lang="en-US" altLang="ja-JP" sz="4000" b="1" dirty="0">
                <a:solidFill>
                  <a:schemeClr val="accent1"/>
                </a:solidFill>
              </a:rPr>
              <a:t>(</a:t>
            </a:r>
            <a:r>
              <a:rPr lang="ja-JP" altLang="en-US" sz="4000" b="1" dirty="0">
                <a:solidFill>
                  <a:schemeClr val="accent1"/>
                </a:solidFill>
              </a:rPr>
              <a:t>関係人口の創出</a:t>
            </a:r>
            <a:r>
              <a:rPr lang="en-US" altLang="ja-JP" sz="4000" b="1" dirty="0">
                <a:solidFill>
                  <a:schemeClr val="accent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21763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8C6860E-6B77-4D4F-81C7-8CC0C3BD6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募集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FC21648D-0C27-41D7-AFAB-F6FB6EC2E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5777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kumimoji="1" lang="ja-JP" altLang="en-US" b="1" dirty="0"/>
              <a:t>複業ワーカー、個人事業主</a:t>
            </a:r>
            <a:r>
              <a:rPr kumimoji="1" lang="ja-JP" altLang="en-US" dirty="0"/>
              <a:t>の方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→</a:t>
            </a:r>
            <a:r>
              <a:rPr lang="ja-JP" altLang="en-US" sz="4000" b="1" dirty="0">
                <a:solidFill>
                  <a:schemeClr val="accent1"/>
                </a:solidFill>
              </a:rPr>
              <a:t>ギルドメンバーとして加入</a:t>
            </a:r>
            <a:r>
              <a:rPr lang="ja-JP" altLang="en-US" sz="4000" b="1" dirty="0" smtClean="0">
                <a:solidFill>
                  <a:schemeClr val="accent1"/>
                </a:solidFill>
              </a:rPr>
              <a:t>下さい</a:t>
            </a:r>
            <a:endParaRPr lang="en-US" altLang="ja-JP" sz="4000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altLang="ja-JP" sz="4000" b="1" dirty="0">
              <a:solidFill>
                <a:schemeClr val="accent1"/>
              </a:solidFill>
            </a:endParaRPr>
          </a:p>
          <a:p>
            <a:r>
              <a:rPr kumimoji="1" lang="ja-JP" altLang="en-US" b="1" dirty="0"/>
              <a:t>島内事業者の方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　→</a:t>
            </a:r>
            <a:r>
              <a:rPr kumimoji="1" lang="ja-JP" altLang="en-US" sz="4000" b="1" dirty="0">
                <a:solidFill>
                  <a:schemeClr val="accent1"/>
                </a:solidFill>
              </a:rPr>
              <a:t>外注したい案件があればご相談下さい</a:t>
            </a:r>
            <a:endParaRPr kumimoji="1" lang="en-US" altLang="ja-JP" sz="40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お問合せ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en-US" altLang="ja-JP" dirty="0"/>
              <a:t>info@p-luck.ltd</a:t>
            </a:r>
            <a:r>
              <a:rPr kumimoji="1" lang="ja-JP" altLang="en-US" dirty="0"/>
              <a:t>／</a:t>
            </a:r>
            <a:r>
              <a:rPr kumimoji="1" lang="en-US" altLang="ja-JP" dirty="0"/>
              <a:t>080-9217-0355</a:t>
            </a:r>
            <a:r>
              <a:rPr kumimoji="1" lang="ja-JP" altLang="en-US" dirty="0"/>
              <a:t>　</a:t>
            </a:r>
            <a:r>
              <a:rPr kumimoji="1" lang="ja-JP" altLang="en-US" dirty="0" smtClean="0"/>
              <a:t>合同会社</a:t>
            </a:r>
            <a:r>
              <a:rPr lang="en-US" altLang="ja-JP" dirty="0" smtClean="0"/>
              <a:t>PLUCK</a:t>
            </a:r>
            <a:r>
              <a:rPr kumimoji="1" lang="ja-JP" altLang="en-US" dirty="0" smtClean="0"/>
              <a:t>石坂</a:t>
            </a:r>
            <a:r>
              <a:rPr kumimoji="1" lang="ja-JP" altLang="en-US" dirty="0"/>
              <a:t>まで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62408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="" xmlns:a16="http://schemas.microsoft.com/office/drawing/2014/main" id="{00F78CB1-FF03-41D4-A4C8-76014997E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98055"/>
            <a:ext cx="12192000" cy="8215013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="" xmlns:a16="http://schemas.microsoft.com/office/drawing/2014/main" id="{03826EB3-2FBF-486A-9D9D-E2D277C97B03}"/>
              </a:ext>
            </a:extLst>
          </p:cNvPr>
          <p:cNvSpPr/>
          <p:nvPr/>
        </p:nvSpPr>
        <p:spPr>
          <a:xfrm>
            <a:off x="-130629" y="1623527"/>
            <a:ext cx="12512351" cy="4329404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b="1" dirty="0">
              <a:solidFill>
                <a:schemeClr val="tx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="" xmlns:a16="http://schemas.microsoft.com/office/drawing/2014/main" id="{73B0112A-F0EC-4167-8190-1DA3CB885AAD}"/>
              </a:ext>
            </a:extLst>
          </p:cNvPr>
          <p:cNvGrpSpPr/>
          <p:nvPr/>
        </p:nvGrpSpPr>
        <p:grpSpPr>
          <a:xfrm>
            <a:off x="2512150" y="2477019"/>
            <a:ext cx="6825954" cy="2933495"/>
            <a:chOff x="1658967" y="2477019"/>
            <a:chExt cx="6825954" cy="2933495"/>
          </a:xfrm>
        </p:grpSpPr>
        <p:sp>
          <p:nvSpPr>
            <p:cNvPr id="3" name="テキスト ボックス 2">
              <a:extLst>
                <a:ext uri="{FF2B5EF4-FFF2-40B4-BE49-F238E27FC236}">
                  <a16:creationId xmlns="" xmlns:a16="http://schemas.microsoft.com/office/drawing/2014/main" id="{361B83F9-AC13-427B-BF02-8AA87FDC09C2}"/>
                </a:ext>
              </a:extLst>
            </p:cNvPr>
            <p:cNvSpPr txBox="1"/>
            <p:nvPr/>
          </p:nvSpPr>
          <p:spPr>
            <a:xfrm>
              <a:off x="6222763" y="2477019"/>
              <a:ext cx="2262158" cy="28623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b="1" dirty="0"/>
                <a:t>・エンジニア</a:t>
              </a:r>
            </a:p>
            <a:p>
              <a:r>
                <a:rPr lang="ja-JP" altLang="en-US" b="1" dirty="0"/>
                <a:t>・オフィスワーク</a:t>
              </a:r>
            </a:p>
            <a:p>
              <a:r>
                <a:rPr lang="ja-JP" altLang="en-US" b="1" dirty="0"/>
                <a:t>・イベントスタッフ</a:t>
              </a:r>
            </a:p>
            <a:p>
              <a:r>
                <a:rPr lang="ja-JP" altLang="en-US" b="1" dirty="0"/>
                <a:t>・音響</a:t>
              </a:r>
            </a:p>
            <a:p>
              <a:r>
                <a:rPr lang="ja-JP" altLang="en-US" b="1" dirty="0"/>
                <a:t>・照明</a:t>
              </a:r>
            </a:p>
            <a:p>
              <a:r>
                <a:rPr lang="ja-JP" altLang="en-US" b="1" dirty="0"/>
                <a:t>・モデル</a:t>
              </a:r>
            </a:p>
            <a:p>
              <a:r>
                <a:rPr lang="ja-JP" altLang="en-US" b="1" dirty="0"/>
                <a:t>・司会</a:t>
              </a:r>
            </a:p>
            <a:p>
              <a:r>
                <a:rPr lang="ja-JP" altLang="en-US" b="1" dirty="0"/>
                <a:t>・ミュージシャン</a:t>
              </a:r>
            </a:p>
            <a:p>
              <a:r>
                <a:rPr lang="ja-JP" altLang="en-US" b="1" dirty="0"/>
                <a:t>・芸能</a:t>
              </a:r>
            </a:p>
            <a:p>
              <a:r>
                <a:rPr lang="ja-JP" altLang="en-US" b="1" dirty="0"/>
                <a:t>・通訳</a:t>
              </a: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="" xmlns:a16="http://schemas.microsoft.com/office/drawing/2014/main" id="{F8DB0FF3-AF08-433F-BEEA-1299A0D0339A}"/>
                </a:ext>
              </a:extLst>
            </p:cNvPr>
            <p:cNvSpPr txBox="1"/>
            <p:nvPr/>
          </p:nvSpPr>
          <p:spPr>
            <a:xfrm>
              <a:off x="1658967" y="2548192"/>
              <a:ext cx="3419797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b="1" dirty="0"/>
                <a:t>・プロジェクトマネージャー</a:t>
              </a:r>
            </a:p>
            <a:p>
              <a:r>
                <a:rPr lang="ja-JP" altLang="en-US" b="1" dirty="0"/>
                <a:t>・コーディネーター</a:t>
              </a:r>
            </a:p>
            <a:p>
              <a:r>
                <a:rPr lang="ja-JP" altLang="en-US" b="1" dirty="0"/>
                <a:t>・カメラマン</a:t>
              </a:r>
            </a:p>
            <a:p>
              <a:r>
                <a:rPr lang="ja-JP" altLang="en-US" b="1" dirty="0"/>
                <a:t>・映像制作</a:t>
              </a:r>
            </a:p>
            <a:p>
              <a:r>
                <a:rPr lang="ja-JP" altLang="en-US" b="1" dirty="0"/>
                <a:t>・デザイナー</a:t>
              </a:r>
            </a:p>
            <a:p>
              <a:r>
                <a:rPr lang="ja-JP" altLang="en-US" b="1" dirty="0"/>
                <a:t>・アーティスト</a:t>
              </a:r>
            </a:p>
            <a:p>
              <a:r>
                <a:rPr lang="ja-JP" altLang="en-US" b="1" dirty="0"/>
                <a:t>・ライター</a:t>
              </a:r>
            </a:p>
            <a:p>
              <a:r>
                <a:rPr lang="ja-JP" altLang="en-US" b="1" dirty="0"/>
                <a:t>・マーケター</a:t>
              </a:r>
            </a:p>
            <a:p>
              <a:r>
                <a:rPr lang="ja-JP" altLang="en-US" b="1" dirty="0"/>
                <a:t>・プロモーター</a:t>
              </a:r>
            </a:p>
            <a:p>
              <a:r>
                <a:rPr lang="ja-JP" altLang="en-US" b="1" dirty="0" smtClean="0"/>
                <a:t>・翻訳</a:t>
              </a:r>
              <a:endParaRPr kumimoji="1" lang="ja-JP" altLang="en-US" b="1" dirty="0"/>
            </a:p>
          </p:txBody>
        </p:sp>
      </p:grpSp>
      <p:sp>
        <p:nvSpPr>
          <p:cNvPr id="7" name="コンテンツ プレースホルダー 2">
            <a:extLst>
              <a:ext uri="{FF2B5EF4-FFF2-40B4-BE49-F238E27FC236}">
                <a16:creationId xmlns="" xmlns:a16="http://schemas.microsoft.com/office/drawing/2014/main" id="{72A8C917-AD19-4CD6-A6F7-B62064C50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8912" y="1754155"/>
            <a:ext cx="5494176" cy="9424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en-US" altLang="ja-JP" sz="5400" b="1" dirty="0"/>
              <a:t>【</a:t>
            </a:r>
            <a:r>
              <a:rPr kumimoji="1" lang="ja-JP" altLang="en-US" sz="5400" b="1" dirty="0"/>
              <a:t>募集</a:t>
            </a:r>
            <a:r>
              <a:rPr kumimoji="1" lang="en-US" altLang="ja-JP" sz="5400" b="1" dirty="0"/>
              <a:t>】</a:t>
            </a: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="" xmlns:a16="http://schemas.microsoft.com/office/drawing/2014/main" id="{4BA5170B-5D84-4BC6-AE94-3B30D014D08D}"/>
              </a:ext>
            </a:extLst>
          </p:cNvPr>
          <p:cNvSpPr txBox="1">
            <a:spLocks/>
          </p:cNvSpPr>
          <p:nvPr/>
        </p:nvSpPr>
        <p:spPr>
          <a:xfrm>
            <a:off x="3348912" y="5481686"/>
            <a:ext cx="5494176" cy="942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ja-JP" dirty="0" err="1"/>
              <a:t>etc</a:t>
            </a:r>
            <a:r>
              <a:rPr lang="en-US" altLang="ja-JP" dirty="0"/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530259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198</Words>
  <Application>Microsoft Office PowerPoint</Application>
  <PresentationFormat>ワイド画面</PresentationFormat>
  <Paragraphs>51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なぜ必要なのか？</vt:lpstr>
      <vt:lpstr>なにをやるのか？  →ギルド（組合）型組織の構築</vt:lpstr>
      <vt:lpstr>どんなメリットがあるのか？</vt:lpstr>
      <vt:lpstr>募集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石坂 達</dc:creator>
  <cp:lastModifiedBy>島袋陽子</cp:lastModifiedBy>
  <cp:revision>133</cp:revision>
  <cp:lastPrinted>2019-08-26T07:39:55Z</cp:lastPrinted>
  <dcterms:created xsi:type="dcterms:W3CDTF">2019-08-25T07:29:24Z</dcterms:created>
  <dcterms:modified xsi:type="dcterms:W3CDTF">2019-08-26T07:39:56Z</dcterms:modified>
</cp:coreProperties>
</file>